
<file path=[Content_Types].xml><?xml version="1.0" encoding="utf-8"?>
<Types xmlns="http://schemas.openxmlformats.org/package/2006/content-types">
  <Default Extension="png" ContentType="image/png"/>
  <Default Extension="mp3" ContentType="audio/m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0" r:id="rId2"/>
    <p:sldId id="261" r:id="rId3"/>
    <p:sldId id="271" r:id="rId4"/>
    <p:sldId id="262" r:id="rId5"/>
    <p:sldId id="269" r:id="rId6"/>
    <p:sldId id="270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30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72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8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7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2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70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57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63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F9A2FE5-A8F5-4F5A-AD29-7E8B9974765D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B809CBF-DA56-4674-89E6-F48A6992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61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31704" y="4610904"/>
            <a:ext cx="60007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Comic Sans MS" pitchFamily="66" charset="0"/>
              </a:rPr>
              <a:t>Автор: учитель-логопед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Comic Sans MS" pitchFamily="66" charset="0"/>
              </a:rPr>
              <a:t>Позднякова Оксана </a:t>
            </a:r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Анатольевна</a:t>
            </a:r>
          </a:p>
          <a:p>
            <a:pPr algn="ctr"/>
            <a:endParaRPr lang="ru-RU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2800" dirty="0" err="1">
                <a:solidFill>
                  <a:srgbClr val="002060"/>
                </a:solidFill>
                <a:latin typeface="Comic Sans MS" pitchFamily="66" charset="0"/>
              </a:rPr>
              <a:t>г</a:t>
            </a:r>
            <a:r>
              <a:rPr lang="ru-RU" sz="2800" dirty="0" err="1" smtClean="0">
                <a:solidFill>
                  <a:srgbClr val="002060"/>
                </a:solidFill>
                <a:latin typeface="Comic Sans MS" pitchFamily="66" charset="0"/>
              </a:rPr>
              <a:t>.Приозерск</a:t>
            </a:r>
            <a:endParaRPr lang="ru-RU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2400" y="1268759"/>
            <a:ext cx="863404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Играем с роботом Ромой</a:t>
            </a:r>
          </a:p>
          <a:p>
            <a:pPr algn="ctr"/>
            <a:r>
              <a:rPr lang="ru-RU" sz="54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Интерактивная </a:t>
            </a:r>
            <a:r>
              <a:rPr lang="ru-RU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игра</a:t>
            </a:r>
          </a:p>
          <a:p>
            <a:pPr algn="ctr"/>
            <a:r>
              <a:rPr lang="ru-RU" sz="5400" b="1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sz="5400" b="1" smtClean="0">
                <a:solidFill>
                  <a:srgbClr val="7030A0"/>
                </a:solidFill>
                <a:latin typeface="Comic Sans MS" panose="030F0702030302020204" pitchFamily="66" charset="0"/>
              </a:rPr>
              <a:t>«Назови ласково»</a:t>
            </a:r>
            <a:endParaRPr lang="ru-RU" sz="5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0971" y="296497"/>
            <a:ext cx="782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Comic Sans MS" panose="030F0702030302020204" pitchFamily="66" charset="0"/>
              </a:rPr>
              <a:t>Приозерский</a:t>
            </a:r>
            <a:r>
              <a:rPr lang="ru-RU" dirty="0" smtClean="0">
                <a:latin typeface="Comic Sans MS" panose="030F0702030302020204" pitchFamily="66" charset="0"/>
              </a:rPr>
              <a:t> муниципальный район Ленинградской области</a:t>
            </a:r>
          </a:p>
          <a:p>
            <a:pPr algn="ctr"/>
            <a:r>
              <a:rPr lang="ru-RU" dirty="0" smtClean="0">
                <a:latin typeface="Comic Sans MS" panose="030F0702030302020204" pitchFamily="66" charset="0"/>
              </a:rPr>
              <a:t>Муниципальное </a:t>
            </a:r>
            <a:r>
              <a:rPr lang="ru-RU" dirty="0">
                <a:latin typeface="Comic Sans MS" panose="030F0702030302020204" pitchFamily="66" charset="0"/>
              </a:rPr>
              <a:t>дошкольное учреждение </a:t>
            </a:r>
            <a:endParaRPr lang="ru-RU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dirty="0" smtClean="0">
                <a:latin typeface="Comic Sans MS" panose="030F0702030302020204" pitchFamily="66" charset="0"/>
              </a:rPr>
              <a:t>«</a:t>
            </a:r>
            <a:r>
              <a:rPr lang="ru-RU" dirty="0">
                <a:latin typeface="Comic Sans MS" panose="030F0702030302020204" pitchFamily="66" charset="0"/>
              </a:rPr>
              <a:t>Детский сад комбинированного вида №9»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496" y="1585766"/>
            <a:ext cx="2557280" cy="2795959"/>
          </a:xfrm>
          <a:prstGeom prst="rect">
            <a:avLst/>
          </a:prstGeom>
        </p:spPr>
      </p:pic>
      <p:pic>
        <p:nvPicPr>
          <p:cNvPr id="7" name="Picture 4" descr="D:\PFILES\MSOFFICE\MEDIA\CNTCD1\CLIPART2\J021516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528" y="3147153"/>
            <a:ext cx="2054427" cy="1955238"/>
          </a:xfrm>
          <a:prstGeom prst="rect">
            <a:avLst/>
          </a:prstGeom>
          <a:noFill/>
        </p:spPr>
      </p:pic>
      <p:pic>
        <p:nvPicPr>
          <p:cNvPr id="8" name="Picture 4" descr="D:\PFILES\MSOFFICE\MEDIA\CNTCD1\CLIPART2\J021516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0208" y="5107068"/>
            <a:ext cx="861525" cy="8199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107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28914" y="1653952"/>
            <a:ext cx="8803490" cy="1664212"/>
          </a:xfrm>
        </p:spPr>
        <p:txBody>
          <a:bodyPr>
            <a:noAutofit/>
          </a:bodyPr>
          <a:lstStyle/>
          <a:p>
            <a:r>
              <a:rPr lang="ru-RU" sz="3200" u="sng" dirty="0" smtClean="0">
                <a:latin typeface="Comic Sans MS" panose="030F0702030302020204" pitchFamily="66" charset="0"/>
              </a:rPr>
              <a:t>Цель:</a:t>
            </a:r>
            <a:r>
              <a:rPr lang="ru-RU" sz="3200" dirty="0" smtClean="0">
                <a:latin typeface="Comic Sans MS" panose="030F0702030302020204" pitchFamily="66" charset="0"/>
              </a:rPr>
              <a:t> автоматизация звука </a:t>
            </a:r>
            <a:r>
              <a:rPr lang="en-US" sz="3200" dirty="0" smtClean="0">
                <a:latin typeface="Comic Sans MS" panose="030F0702030302020204" pitchFamily="66" charset="0"/>
              </a:rPr>
              <a:t>[</a:t>
            </a:r>
            <a:r>
              <a:rPr lang="ru-RU" sz="3200" dirty="0" smtClean="0">
                <a:latin typeface="Comic Sans MS" panose="030F0702030302020204" pitchFamily="66" charset="0"/>
              </a:rPr>
              <a:t>Р</a:t>
            </a:r>
            <a:r>
              <a:rPr lang="en-US" sz="3200" dirty="0" smtClean="0">
                <a:latin typeface="Comic Sans MS" panose="030F0702030302020204" pitchFamily="66" charset="0"/>
              </a:rPr>
              <a:t>]</a:t>
            </a:r>
            <a:r>
              <a:rPr lang="ru-RU" sz="3200" dirty="0" smtClean="0">
                <a:latin typeface="Comic Sans MS" panose="030F0702030302020204" pitchFamily="66" charset="0"/>
              </a:rPr>
              <a:t> в словах, развитие грамматического строя речи.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u="sng" dirty="0" smtClean="0">
                <a:latin typeface="Comic Sans MS" panose="030F0702030302020204" pitchFamily="66" charset="0"/>
              </a:rPr>
              <a:t>Задачи:</a:t>
            </a:r>
            <a:r>
              <a:rPr lang="ru-RU" sz="3200" dirty="0" smtClean="0">
                <a:latin typeface="Comic Sans MS" panose="030F0702030302020204" pitchFamily="66" charset="0"/>
              </a:rPr>
              <a:t/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- учить называть слова в уменьшительно-ласкательной форме;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- развивать логическое мышление.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5030" y="3802743"/>
            <a:ext cx="84473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ru-RU" sz="2800" u="sng" dirty="0" smtClean="0">
                <a:solidFill>
                  <a:schemeClr val="accent1"/>
                </a:solidFill>
                <a:latin typeface="Comic Sans MS" pitchFamily="66" charset="0"/>
              </a:rPr>
              <a:t>Задание:</a:t>
            </a:r>
            <a:endParaRPr lang="ru-RU" sz="2800" u="sng" dirty="0">
              <a:solidFill>
                <a:schemeClr val="accent1"/>
              </a:solidFill>
              <a:latin typeface="Comic Sans MS" pitchFamily="66" charset="0"/>
            </a:endParaRPr>
          </a:p>
          <a:p>
            <a:r>
              <a:rPr lang="ru-RU" sz="2800" dirty="0" smtClean="0">
                <a:solidFill>
                  <a:schemeClr val="accent1"/>
                </a:solidFill>
                <a:latin typeface="Comic Sans MS" pitchFamily="66" charset="0"/>
              </a:rPr>
              <a:t>Назови все картинки правильно, нажми на каждую и они станут маленькими. Как теперь их можно назвать? Н-р: сыр-сырок, топор-топорик.</a:t>
            </a:r>
            <a:endParaRPr lang="ru-RU" sz="2800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70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2" b="30618" l="57369" r="701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76" r="28289" b="65980"/>
          <a:stretch/>
        </p:blipFill>
        <p:spPr>
          <a:xfrm>
            <a:off x="2608277" y="2359441"/>
            <a:ext cx="1794279" cy="2032324"/>
          </a:xfrm>
          <a:prstGeom prst="rect">
            <a:avLst/>
          </a:prstGeom>
        </p:spPr>
      </p:pic>
      <p:pic>
        <p:nvPicPr>
          <p:cNvPr id="7" name="ласков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76548" y="3070803"/>
            <a:ext cx="609600" cy="609600"/>
          </a:xfrm>
          <a:prstGeom prst="rect">
            <a:avLst/>
          </a:prstGeom>
        </p:spPr>
      </p:pic>
      <p:pic>
        <p:nvPicPr>
          <p:cNvPr id="5" name="Рисунок 4" descr="C:\Users\Анатолий\Desktop\1642356935_7-papik-pro-p-robototekhnika-klipart-7.jpg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123" l="105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7" y="1367832"/>
            <a:ext cx="3976256" cy="4015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2" b="30618" l="57369" r="701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76" r="28289" b="65980"/>
          <a:stretch/>
        </p:blipFill>
        <p:spPr>
          <a:xfrm>
            <a:off x="444603" y="-773263"/>
            <a:ext cx="6341669" cy="718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113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J02329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2228" y="3766877"/>
            <a:ext cx="1647312" cy="129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J0215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605123">
            <a:off x="6711434" y="943927"/>
            <a:ext cx="1393583" cy="15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HEES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69222" y="4335731"/>
            <a:ext cx="1470532" cy="1217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HEES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16026" y="3543067"/>
            <a:ext cx="3569043" cy="295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J0215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605123">
            <a:off x="6152511" y="479677"/>
            <a:ext cx="2875931" cy="320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J02329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2707" y="3437007"/>
            <a:ext cx="3420002" cy="268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D:\PFILES\MSOFFICE\MEDIA\CNTCD1\CLIPART2\J0232570.WM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2714" y="1436914"/>
            <a:ext cx="1807029" cy="129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PFILES\MSOFFICE\MEDIA\CNTCD1\CLIPART2\J0232570.WM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8692" y="479912"/>
            <a:ext cx="3550918" cy="286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872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J02460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12554">
            <a:off x="3972619" y="3940953"/>
            <a:ext cx="1937700" cy="107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D:\PFILES\MSOFFICE\MEDIA\CNTCD1\CLIPART2\J021516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24594" y="1623804"/>
            <a:ext cx="1302327" cy="1239450"/>
          </a:xfrm>
          <a:prstGeom prst="rect">
            <a:avLst/>
          </a:prstGeom>
          <a:noFill/>
        </p:spPr>
      </p:pic>
      <p:pic>
        <p:nvPicPr>
          <p:cNvPr id="7" name="Picture 5" descr="SHE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7759" y="1419624"/>
            <a:ext cx="2017660" cy="102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SHE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280" y="779298"/>
            <a:ext cx="4504531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PFILES\MSOFFICE\MEDIA\CNTCD1\CLIPART2\J021516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4691" y="779298"/>
            <a:ext cx="3077023" cy="2928463"/>
          </a:xfrm>
          <a:prstGeom prst="rect">
            <a:avLst/>
          </a:prstGeom>
          <a:noFill/>
        </p:spPr>
      </p:pic>
      <p:pic>
        <p:nvPicPr>
          <p:cNvPr id="6" name="Picture 3" descr="J02460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12554">
            <a:off x="3421919" y="3381077"/>
            <a:ext cx="5005352" cy="277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0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LOW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584032">
            <a:off x="8584990" y="1264997"/>
            <a:ext cx="933224" cy="135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DR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3769" y="4449131"/>
            <a:ext cx="1201318" cy="95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MPFRCO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7964" y="1548778"/>
            <a:ext cx="1427017" cy="1109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MPFRCO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1" y="529598"/>
            <a:ext cx="3629890" cy="282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R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0327" y="3352846"/>
            <a:ext cx="3422527" cy="271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LOW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584032">
            <a:off x="8047207" y="747733"/>
            <a:ext cx="2958152" cy="428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74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Анатолий\Desktop\1642356935_7-papik-pro-p-robototekhnika-klipart-7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23" l="105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796" y="2202872"/>
            <a:ext cx="3283527" cy="3394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93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109</TotalTime>
  <Words>79</Words>
  <Application>Microsoft Office PowerPoint</Application>
  <PresentationFormat>Широкоэкранный</PresentationFormat>
  <Paragraphs>15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Comic Sans MS</vt:lpstr>
      <vt:lpstr>Corbel</vt:lpstr>
      <vt:lpstr>Times New Roman</vt:lpstr>
      <vt:lpstr>Базис</vt:lpstr>
      <vt:lpstr>Презентация PowerPoint</vt:lpstr>
      <vt:lpstr>Цель: автоматизация звука [Р] в словах, развитие грамматического строя речи. Задачи: - учить называть слова в уменьшительно-ласкательной форме; - развивать логическое мышление.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МОЛОДЕЦ!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Оксана Позднякова</cp:lastModifiedBy>
  <cp:revision>23</cp:revision>
  <dcterms:created xsi:type="dcterms:W3CDTF">2022-11-14T13:55:38Z</dcterms:created>
  <dcterms:modified xsi:type="dcterms:W3CDTF">2024-11-10T07:15:11Z</dcterms:modified>
</cp:coreProperties>
</file>